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0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81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1131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65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0595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83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17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74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7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47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6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9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5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3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5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B7B01-6916-44E6-8C3E-1019392F31C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A3CC27-351C-45D8-8C9B-914936F21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sz="4000" dirty="0"/>
              <a:t>Методика музичког васпитња деце предшколског узраста</a:t>
            </a:r>
            <a:br>
              <a:rPr lang="sr-Cyrl-RS" sz="4000" dirty="0"/>
            </a:br>
            <a:r>
              <a:rPr lang="sr-Cyrl-RS" sz="4000" dirty="0"/>
              <a:t>-Предавање </a:t>
            </a:r>
            <a:r>
              <a:rPr lang="sr-Cyrl-RS" sz="4000" dirty="0" smtClean="0"/>
              <a:t>5-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sr-Cyrl-RS" dirty="0" smtClean="0"/>
          </a:p>
          <a:p>
            <a:pPr algn="l"/>
            <a:endParaRPr lang="sr-Cyrl-RS" dirty="0"/>
          </a:p>
          <a:p>
            <a:pPr algn="l"/>
            <a:r>
              <a:rPr lang="sr-Cyrl-RS" dirty="0" smtClean="0"/>
              <a:t>Др </a:t>
            </a:r>
            <a:r>
              <a:rPr lang="sr-Cyrl-RS" dirty="0"/>
              <a:t>Мирјана Матовић, проф.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962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Слушање музике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	Истраживања </a:t>
            </a:r>
            <a:endParaRPr lang="sr-Cyrl-RS" dirty="0"/>
          </a:p>
          <a:p>
            <a:r>
              <a:rPr lang="sr-Cyrl-RS" dirty="0" smtClean="0"/>
              <a:t>Пренатални </a:t>
            </a:r>
            <a:r>
              <a:rPr lang="sr-Cyrl-RS" dirty="0"/>
              <a:t>период, прве реакције детета. Деца од три године могу да слушају музику дуже од </a:t>
            </a:r>
            <a:r>
              <a:rPr lang="sr-Cyrl-RS" b="1" dirty="0"/>
              <a:t>5 </a:t>
            </a:r>
            <a:r>
              <a:rPr lang="sr-Cyrl-RS" dirty="0"/>
              <a:t>минута.</a:t>
            </a:r>
          </a:p>
          <a:p>
            <a:r>
              <a:rPr lang="sr-Cyrl-RS" dirty="0"/>
              <a:t>Смишљеним и организованим слушањем утичемо на креирање емоционалног живота детета, његову естетску културу, развој музичких способности.</a:t>
            </a:r>
          </a:p>
          <a:p>
            <a:r>
              <a:rPr lang="sr-Cyrl-RS" i="1" dirty="0"/>
              <a:t>Активно </a:t>
            </a:r>
            <a:r>
              <a:rPr lang="sr-Cyrl-RS" dirty="0"/>
              <a:t>слушање музике </a:t>
            </a:r>
            <a:r>
              <a:rPr lang="sr-Cyrl-RS" dirty="0" smtClean="0"/>
              <a:t>- ментална и физичка активност</a:t>
            </a:r>
            <a:endParaRPr lang="sr-Cyrl-RS" dirty="0"/>
          </a:p>
          <a:p>
            <a:r>
              <a:rPr lang="sr-Cyrl-RS" i="1" dirty="0"/>
              <a:t> Пасивно </a:t>
            </a:r>
            <a:r>
              <a:rPr lang="sr-Cyrl-RS" dirty="0"/>
              <a:t>слушање </a:t>
            </a:r>
            <a:r>
              <a:rPr lang="sr-Cyrl-RS" dirty="0" smtClean="0"/>
              <a:t>музике – овај облик такође подразумева менталну активност. Уколико нема покрета, то не значи да се не учествује у музици.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556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Слушање музике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RS" dirty="0" smtClean="0"/>
              <a:t>	</a:t>
            </a:r>
            <a:r>
              <a:rPr lang="sr-Cyrl-RS" u="sng" dirty="0" smtClean="0"/>
              <a:t>Избор </a:t>
            </a:r>
            <a:r>
              <a:rPr lang="sr-Cyrl-RS" u="sng" dirty="0"/>
              <a:t>музичких примера за слушање</a:t>
            </a:r>
          </a:p>
          <a:p>
            <a:r>
              <a:rPr lang="sr-Cyrl-RS" dirty="0" smtClean="0"/>
              <a:t>У почетку </a:t>
            </a:r>
            <a:r>
              <a:rPr lang="sr-Cyrl-RS" dirty="0"/>
              <a:t>се бирају лакше композиције, разумљивија </a:t>
            </a:r>
            <a:r>
              <a:rPr lang="sr-Cyrl-RS" dirty="0" smtClean="0"/>
              <a:t>мелодија, </a:t>
            </a:r>
            <a:r>
              <a:rPr lang="sr-Cyrl-RS" dirty="0"/>
              <a:t>познатија музичка </a:t>
            </a:r>
            <a:r>
              <a:rPr lang="sr-Cyrl-RS" dirty="0" smtClean="0"/>
              <a:t>тематика.</a:t>
            </a:r>
            <a:endParaRPr lang="sr-Cyrl-RS" b="1" u="sng" dirty="0"/>
          </a:p>
          <a:p>
            <a:r>
              <a:rPr lang="sr-Cyrl-RS" dirty="0"/>
              <a:t>Трајање музичких примера је подложно дискусији. Литература препоручује одређену минутажу, али је суштина у познавању потенцијала групе са којом се ради. Примери, свакако, не треба да трају дуже од 5 до 10 минута </a:t>
            </a:r>
            <a:r>
              <a:rPr lang="sr-Cyrl-RS" dirty="0" smtClean="0"/>
              <a:t>(према литератури). </a:t>
            </a:r>
          </a:p>
          <a:p>
            <a:r>
              <a:rPr lang="sr-Cyrl-RS" dirty="0" smtClean="0"/>
              <a:t>Пракса каже да је дечија пажња краткотрајна и да би примери требало да буду кратки и садржајни. Минутажа у том случају није толико важна. Препоручени временски оквир 2-5 минута.</a:t>
            </a:r>
            <a:endParaRPr lang="sr-Cyrl-RS" dirty="0"/>
          </a:p>
          <a:p>
            <a:r>
              <a:rPr lang="sr-Cyrl-RS" dirty="0"/>
              <a:t>Литература разноврсна, не треба избегавати попуалрни садржај </a:t>
            </a:r>
            <a:r>
              <a:rPr lang="sr-Cyrl-RS" dirty="0" smtClean="0"/>
              <a:t>(квалитетан одабир).</a:t>
            </a:r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867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Слушање музике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/>
              <a:t>	</a:t>
            </a:r>
            <a:r>
              <a:rPr lang="sr-Cyrl-RS" dirty="0" smtClean="0"/>
              <a:t>Васпитач</a:t>
            </a:r>
            <a:endParaRPr lang="sr-Cyrl-RS" dirty="0"/>
          </a:p>
          <a:p>
            <a:r>
              <a:rPr lang="sr-Cyrl-RS" dirty="0"/>
              <a:t>Беспрекорна припрема за слушање музике.</a:t>
            </a:r>
          </a:p>
          <a:p>
            <a:r>
              <a:rPr lang="sr-Cyrl-RS" dirty="0"/>
              <a:t>Васпитач има своју слику о музичком примеру. Ствара сопствени свет и дели га са децом. </a:t>
            </a:r>
          </a:p>
          <a:p>
            <a:r>
              <a:rPr lang="sr-Cyrl-RS" dirty="0"/>
              <a:t>Композиција за прво слушање </a:t>
            </a:r>
            <a:r>
              <a:rPr lang="sr-Cyrl-RS" i="1" dirty="0"/>
              <a:t>не мора </a:t>
            </a:r>
            <a:r>
              <a:rPr lang="sr-Cyrl-RS" dirty="0"/>
              <a:t>бити узета у потпуности, може само најинспиративнији део како би мотивација била адекватна.</a:t>
            </a:r>
          </a:p>
          <a:p>
            <a:r>
              <a:rPr lang="sr-Cyrl-RS" dirty="0"/>
              <a:t>Питања васпитача следе </a:t>
            </a:r>
            <a:r>
              <a:rPr lang="sr-Cyrl-RS" i="1" dirty="0"/>
              <a:t>тек након што им се скрене пажња на то шта би требало да </a:t>
            </a:r>
            <a:r>
              <a:rPr lang="sr-Cyrl-RS" i="1" dirty="0" smtClean="0"/>
              <a:t>слушају.</a:t>
            </a:r>
            <a:r>
              <a:rPr lang="sr-Cyrl-RS" dirty="0" smtClean="0"/>
              <a:t> </a:t>
            </a:r>
          </a:p>
          <a:p>
            <a:r>
              <a:rPr lang="sr-Cyrl-RS" dirty="0"/>
              <a:t>Задатак васпитача је да децу упозна са квалитетном уметничким, </a:t>
            </a:r>
            <a:r>
              <a:rPr lang="sr-Cyrl-RS" dirty="0" smtClean="0"/>
              <a:t>традиционалним, али </a:t>
            </a:r>
            <a:r>
              <a:rPr lang="sr-Cyrl-RS" dirty="0"/>
              <a:t>и савременим музичким примерима. </a:t>
            </a:r>
          </a:p>
          <a:p>
            <a:endParaRPr lang="sr-Cyrl-R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63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Слушање музике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b="1" i="1" dirty="0" smtClean="0"/>
              <a:t>	</a:t>
            </a:r>
            <a:r>
              <a:rPr lang="sr-Cyrl-RS" b="1" dirty="0" smtClean="0"/>
              <a:t>Никад:</a:t>
            </a:r>
            <a:r>
              <a:rPr lang="sr-Cyrl-RS" dirty="0" smtClean="0"/>
              <a:t> </a:t>
            </a:r>
          </a:p>
          <a:p>
            <a:pPr marL="0" indent="0">
              <a:buNone/>
            </a:pPr>
            <a:endParaRPr lang="sr-Cyrl-RS" dirty="0"/>
          </a:p>
          <a:p>
            <a:r>
              <a:rPr lang="sr-Cyrl-RS" dirty="0"/>
              <a:t>Н</a:t>
            </a:r>
            <a:r>
              <a:rPr lang="sr-Cyrl-RS" dirty="0" smtClean="0"/>
              <a:t>е </a:t>
            </a:r>
            <a:r>
              <a:rPr lang="sr-Cyrl-RS" dirty="0"/>
              <a:t>пуштати деци музички пример да га слушају без претходне </a:t>
            </a:r>
            <a:r>
              <a:rPr lang="sr-Cyrl-RS" dirty="0" smtClean="0"/>
              <a:t>припреме</a:t>
            </a:r>
          </a:p>
          <a:p>
            <a:endParaRPr lang="sr-Cyrl-RS" dirty="0"/>
          </a:p>
          <a:p>
            <a:r>
              <a:rPr lang="sr-Cyrl-RS" dirty="0"/>
              <a:t>Н</a:t>
            </a:r>
            <a:r>
              <a:rPr lang="sr-Cyrl-RS" dirty="0" smtClean="0"/>
              <a:t>е </a:t>
            </a:r>
            <a:r>
              <a:rPr lang="sr-Cyrl-RS" dirty="0"/>
              <a:t>постављати питања на која нису </a:t>
            </a:r>
            <a:r>
              <a:rPr lang="sr-Cyrl-RS" dirty="0" smtClean="0"/>
              <a:t>припремљени</a:t>
            </a:r>
          </a:p>
          <a:p>
            <a:endParaRPr lang="sr-Cyrl-RS" dirty="0"/>
          </a:p>
          <a:p>
            <a:r>
              <a:rPr lang="sr-Cyrl-RS" dirty="0" smtClean="0"/>
              <a:t>Не </a:t>
            </a:r>
            <a:r>
              <a:rPr lang="sr-Cyrl-RS" dirty="0"/>
              <a:t>инсистирати преко мере, на миру и тишини – често боље схватају музику уз импровизовани покрет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Слушање музике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Cyrl-RS" b="1" i="1" dirty="0" smtClean="0"/>
              <a:t>	</a:t>
            </a:r>
            <a:r>
              <a:rPr lang="sr-Cyrl-RS" b="1" dirty="0" smtClean="0"/>
              <a:t>Увек</a:t>
            </a:r>
            <a:r>
              <a:rPr lang="sr-Cyrl-RS" dirty="0"/>
              <a:t>:</a:t>
            </a:r>
          </a:p>
          <a:p>
            <a:r>
              <a:rPr lang="sr-Cyrl-RS" dirty="0"/>
              <a:t>Н</a:t>
            </a:r>
            <a:r>
              <a:rPr lang="sr-Cyrl-RS" dirty="0" smtClean="0"/>
              <a:t>аучите </a:t>
            </a:r>
            <a:r>
              <a:rPr lang="sr-Cyrl-RS" dirty="0"/>
              <a:t>музички пример напамет, беспрекорно</a:t>
            </a:r>
            <a:r>
              <a:rPr lang="sr-Cyrl-RS" dirty="0" smtClean="0"/>
              <a:t>.</a:t>
            </a:r>
          </a:p>
          <a:p>
            <a:endParaRPr lang="sr-Cyrl-RS" dirty="0"/>
          </a:p>
          <a:p>
            <a:r>
              <a:rPr lang="sr-Cyrl-RS" dirty="0" smtClean="0"/>
              <a:t>Пример </a:t>
            </a:r>
            <a:r>
              <a:rPr lang="sr-Cyrl-RS" dirty="0"/>
              <a:t>себи илуструјте </a:t>
            </a:r>
            <a:r>
              <a:rPr lang="sr-Cyrl-RS"/>
              <a:t>кроз </a:t>
            </a:r>
            <a:r>
              <a:rPr lang="sr-Cyrl-RS" smtClean="0"/>
              <a:t>личну </a:t>
            </a:r>
            <a:r>
              <a:rPr lang="sr-Cyrl-RS" dirty="0"/>
              <a:t>инспирацију и креирајте вашу </a:t>
            </a:r>
            <a:r>
              <a:rPr lang="sr-Cyrl-RS" dirty="0" smtClean="0"/>
              <a:t>причу</a:t>
            </a:r>
          </a:p>
          <a:p>
            <a:endParaRPr lang="en-US" i="1" dirty="0"/>
          </a:p>
          <a:p>
            <a:r>
              <a:rPr lang="sr-Cyrl-RS" dirty="0" smtClean="0"/>
              <a:t>Уведите </a:t>
            </a:r>
            <a:r>
              <a:rPr lang="sr-Cyrl-RS" dirty="0"/>
              <a:t>децу у слушање музике кроз ту </a:t>
            </a:r>
            <a:r>
              <a:rPr lang="sr-Cyrl-RS" dirty="0" smtClean="0"/>
              <a:t>причу</a:t>
            </a:r>
          </a:p>
          <a:p>
            <a:endParaRPr lang="sr-Cyrl-RS" dirty="0"/>
          </a:p>
          <a:p>
            <a:r>
              <a:rPr lang="sr-Cyrl-RS" dirty="0"/>
              <a:t>Ако им пажња попусти, </a:t>
            </a:r>
            <a:r>
              <a:rPr lang="sr-Cyrl-RS" i="1" dirty="0"/>
              <a:t>увек </a:t>
            </a:r>
            <a:r>
              <a:rPr lang="sr-Cyrl-RS" dirty="0"/>
              <a:t>им се обратите и подсетите их на музички ток</a:t>
            </a:r>
            <a:r>
              <a:rPr lang="sr-Cyrl-RS" dirty="0" smtClean="0"/>
              <a:t>.</a:t>
            </a:r>
          </a:p>
          <a:p>
            <a:endParaRPr lang="sr-Cyrl-RS" dirty="0"/>
          </a:p>
          <a:p>
            <a:r>
              <a:rPr lang="sr-Cyrl-RS" i="1" dirty="0" smtClean="0"/>
              <a:t>Увек </a:t>
            </a:r>
            <a:r>
              <a:rPr lang="sr-Cyrl-RS" dirty="0" smtClean="0"/>
              <a:t>са пажњом саслушајте </a:t>
            </a:r>
            <a:r>
              <a:rPr lang="sr-Cyrl-RS" dirty="0"/>
              <a:t>њихову верзију онога што су чули.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83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22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Методика музичког васпитња деце предшколског узраста -Предавање 5-</vt:lpstr>
      <vt:lpstr>Слушање музике</vt:lpstr>
      <vt:lpstr>Слушање музике</vt:lpstr>
      <vt:lpstr>Слушање музике</vt:lpstr>
      <vt:lpstr>Слушање музике</vt:lpstr>
      <vt:lpstr>Слушање музике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музичког васпитња деце предшколског узраста -Предавање 5-</dc:title>
  <dc:creator>Stevan</dc:creator>
  <cp:lastModifiedBy>Stevan</cp:lastModifiedBy>
  <cp:revision>4</cp:revision>
  <dcterms:created xsi:type="dcterms:W3CDTF">2020-11-12T08:41:36Z</dcterms:created>
  <dcterms:modified xsi:type="dcterms:W3CDTF">2020-11-12T09:02:00Z</dcterms:modified>
</cp:coreProperties>
</file>